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30.10.2023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066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6828" cy="13707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67797" y="516218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425" y="527278"/>
            <a:ext cx="2067684" cy="1368738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518485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4320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1192</cp:revision>
  <dcterms:created xsi:type="dcterms:W3CDTF">2020-10-19T16:39:39Z</dcterms:created>
  <dcterms:modified xsi:type="dcterms:W3CDTF">2023-10-30T14:03:12Z</dcterms:modified>
</cp:coreProperties>
</file>